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2" r:id="rId3"/>
    <p:sldId id="281" r:id="rId4"/>
    <p:sldId id="283" r:id="rId5"/>
    <p:sldId id="284" r:id="rId6"/>
    <p:sldId id="285" r:id="rId7"/>
    <p:sldId id="271" r:id="rId8"/>
    <p:sldId id="267" r:id="rId9"/>
    <p:sldId id="268" r:id="rId10"/>
    <p:sldId id="269" r:id="rId11"/>
    <p:sldId id="264" r:id="rId12"/>
    <p:sldId id="261" r:id="rId13"/>
    <p:sldId id="266" r:id="rId14"/>
    <p:sldId id="265" r:id="rId15"/>
    <p:sldId id="263" r:id="rId16"/>
    <p:sldId id="256" r:id="rId17"/>
    <p:sldId id="257" r:id="rId18"/>
    <p:sldId id="258" r:id="rId19"/>
    <p:sldId id="259" r:id="rId20"/>
    <p:sldId id="260" r:id="rId21"/>
    <p:sldId id="279" r:id="rId22"/>
    <p:sldId id="270" r:id="rId23"/>
    <p:sldId id="272" r:id="rId24"/>
    <p:sldId id="273" r:id="rId25"/>
    <p:sldId id="27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163AE7-78C3-4972-870B-DAF2079DFB47}" v="34" dt="2024-01-06T20:32:49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 Sparrow" userId="bf9732ff4fd8b86c" providerId="LiveId" clId="{F8163AE7-78C3-4972-870B-DAF2079DFB47}"/>
    <pc:docChg chg="undo custSel addSld delSld modSld sldOrd">
      <pc:chgData name="Will Sparrow" userId="bf9732ff4fd8b86c" providerId="LiveId" clId="{F8163AE7-78C3-4972-870B-DAF2079DFB47}" dt="2024-01-06T20:34:21.394" v="378" actId="12789"/>
      <pc:docMkLst>
        <pc:docMk/>
      </pc:docMkLst>
      <pc:sldChg chg="ord">
        <pc:chgData name="Will Sparrow" userId="bf9732ff4fd8b86c" providerId="LiveId" clId="{F8163AE7-78C3-4972-870B-DAF2079DFB47}" dt="2024-01-04T09:46:05.382" v="125"/>
        <pc:sldMkLst>
          <pc:docMk/>
          <pc:sldMk cId="2666027345" sldId="256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639192654" sldId="257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3909651894" sldId="258"/>
        </pc:sldMkLst>
      </pc:sldChg>
      <pc:sldChg chg="ord">
        <pc:chgData name="Will Sparrow" userId="bf9732ff4fd8b86c" providerId="LiveId" clId="{F8163AE7-78C3-4972-870B-DAF2079DFB47}" dt="2024-01-04T09:46:05.382" v="125"/>
        <pc:sldMkLst>
          <pc:docMk/>
          <pc:sldMk cId="412576248" sldId="259"/>
        </pc:sldMkLst>
      </pc:sldChg>
      <pc:sldChg chg="addSp mod ord">
        <pc:chgData name="Will Sparrow" userId="bf9732ff4fd8b86c" providerId="LiveId" clId="{F8163AE7-78C3-4972-870B-DAF2079DFB47}" dt="2024-01-04T09:46:05.382" v="125"/>
        <pc:sldMkLst>
          <pc:docMk/>
          <pc:sldMk cId="1189059206" sldId="260"/>
        </pc:sldMkLst>
        <pc:picChg chg="add">
          <ac:chgData name="Will Sparrow" userId="bf9732ff4fd8b86c" providerId="LiveId" clId="{F8163AE7-78C3-4972-870B-DAF2079DFB47}" dt="2024-01-04T09:19:11.995" v="19" actId="22"/>
          <ac:picMkLst>
            <pc:docMk/>
            <pc:sldMk cId="1189059206" sldId="260"/>
            <ac:picMk id="5" creationId="{4E367184-EACC-65C4-BC33-342C3636E631}"/>
          </ac:picMkLst>
        </pc:picChg>
      </pc:sldChg>
      <pc:sldChg chg="addSp mod">
        <pc:chgData name="Will Sparrow" userId="bf9732ff4fd8b86c" providerId="LiveId" clId="{F8163AE7-78C3-4972-870B-DAF2079DFB47}" dt="2024-01-04T09:22:12.933" v="20" actId="22"/>
        <pc:sldMkLst>
          <pc:docMk/>
          <pc:sldMk cId="1021883068" sldId="261"/>
        </pc:sldMkLst>
        <pc:picChg chg="add">
          <ac:chgData name="Will Sparrow" userId="bf9732ff4fd8b86c" providerId="LiveId" clId="{F8163AE7-78C3-4972-870B-DAF2079DFB47}" dt="2024-01-04T09:22:12.933" v="20" actId="22"/>
          <ac:picMkLst>
            <pc:docMk/>
            <pc:sldMk cId="1021883068" sldId="261"/>
            <ac:picMk id="5" creationId="{E5FF8D8F-3374-9DE1-578F-AA488464B8DF}"/>
          </ac:picMkLst>
        </pc:picChg>
      </pc:sldChg>
      <pc:sldChg chg="new del">
        <pc:chgData name="Will Sparrow" userId="bf9732ff4fd8b86c" providerId="LiveId" clId="{F8163AE7-78C3-4972-870B-DAF2079DFB47}" dt="2024-01-04T09:18:09.822" v="2" actId="47"/>
        <pc:sldMkLst>
          <pc:docMk/>
          <pc:sldMk cId="3430567821" sldId="262"/>
        </pc:sldMkLst>
      </pc:sldChg>
      <pc:sldChg chg="modSp new mod ord">
        <pc:chgData name="Will Sparrow" userId="bf9732ff4fd8b86c" providerId="LiveId" clId="{F8163AE7-78C3-4972-870B-DAF2079DFB47}" dt="2024-01-04T09:46:05.382" v="125"/>
        <pc:sldMkLst>
          <pc:docMk/>
          <pc:sldMk cId="2644744621" sldId="263"/>
        </pc:sldMkLst>
        <pc:spChg chg="mod">
          <ac:chgData name="Will Sparrow" userId="bf9732ff4fd8b86c" providerId="LiveId" clId="{F8163AE7-78C3-4972-870B-DAF2079DFB47}" dt="2024-01-04T09:18:14.095" v="16" actId="20577"/>
          <ac:spMkLst>
            <pc:docMk/>
            <pc:sldMk cId="2644744621" sldId="263"/>
            <ac:spMk id="2" creationId="{6C3F4DEB-D7AA-8371-C8F6-8EC510E60F54}"/>
          </ac:spMkLst>
        </pc:spChg>
        <pc:spChg chg="mod">
          <ac:chgData name="Will Sparrow" userId="bf9732ff4fd8b86c" providerId="LiveId" clId="{F8163AE7-78C3-4972-870B-DAF2079DFB47}" dt="2024-01-04T09:24:59.846" v="48"/>
          <ac:spMkLst>
            <pc:docMk/>
            <pc:sldMk cId="2644744621" sldId="263"/>
            <ac:spMk id="3" creationId="{6EA7F18B-5362-940D-1AFD-DF73C9BF7BBC}"/>
          </ac:spMkLst>
        </pc:spChg>
      </pc:sldChg>
      <pc:sldChg chg="modSp new mod ord">
        <pc:chgData name="Will Sparrow" userId="bf9732ff4fd8b86c" providerId="LiveId" clId="{F8163AE7-78C3-4972-870B-DAF2079DFB47}" dt="2024-01-04T09:24:50.105" v="47"/>
        <pc:sldMkLst>
          <pc:docMk/>
          <pc:sldMk cId="200018045" sldId="264"/>
        </pc:sldMkLst>
        <pc:spChg chg="mod">
          <ac:chgData name="Will Sparrow" userId="bf9732ff4fd8b86c" providerId="LiveId" clId="{F8163AE7-78C3-4972-870B-DAF2079DFB47}" dt="2024-01-04T09:22:26.350" v="36" actId="20577"/>
          <ac:spMkLst>
            <pc:docMk/>
            <pc:sldMk cId="200018045" sldId="264"/>
            <ac:spMk id="2" creationId="{22A40F38-5D16-9ADC-3A7D-9CFDFDDAFD47}"/>
          </ac:spMkLst>
        </pc:spChg>
        <pc:spChg chg="mod">
          <ac:chgData name="Will Sparrow" userId="bf9732ff4fd8b86c" providerId="LiveId" clId="{F8163AE7-78C3-4972-870B-DAF2079DFB47}" dt="2024-01-04T09:24:50.105" v="47"/>
          <ac:spMkLst>
            <pc:docMk/>
            <pc:sldMk cId="200018045" sldId="264"/>
            <ac:spMk id="3" creationId="{B7EBD87F-609D-04E3-96AF-B96570EA6DAB}"/>
          </ac:spMkLst>
        </pc:spChg>
      </pc:sldChg>
      <pc:sldChg chg="addSp new mod ord">
        <pc:chgData name="Will Sparrow" userId="bf9732ff4fd8b86c" providerId="LiveId" clId="{F8163AE7-78C3-4972-870B-DAF2079DFB47}" dt="2024-01-04T09:24:20.620" v="45"/>
        <pc:sldMkLst>
          <pc:docMk/>
          <pc:sldMk cId="3428493360" sldId="265"/>
        </pc:sldMkLst>
        <pc:picChg chg="add">
          <ac:chgData name="Will Sparrow" userId="bf9732ff4fd8b86c" providerId="LiveId" clId="{F8163AE7-78C3-4972-870B-DAF2079DFB47}" dt="2024-01-04T09:23:25.403" v="43" actId="22"/>
          <ac:picMkLst>
            <pc:docMk/>
            <pc:sldMk cId="3428493360" sldId="265"/>
            <ac:picMk id="5" creationId="{4F33C415-EB1D-3EB0-1965-4864159643B6}"/>
          </ac:picMkLst>
        </pc:picChg>
      </pc:sldChg>
      <pc:sldChg chg="addSp modSp new mod">
        <pc:chgData name="Will Sparrow" userId="bf9732ff4fd8b86c" providerId="LiveId" clId="{F8163AE7-78C3-4972-870B-DAF2079DFB47}" dt="2024-01-04T09:53:08.009" v="127" actId="1076"/>
        <pc:sldMkLst>
          <pc:docMk/>
          <pc:sldMk cId="2891385927" sldId="266"/>
        </pc:sldMkLst>
        <pc:picChg chg="add mod">
          <ac:chgData name="Will Sparrow" userId="bf9732ff4fd8b86c" providerId="LiveId" clId="{F8163AE7-78C3-4972-870B-DAF2079DFB47}" dt="2024-01-04T09:53:08.009" v="127" actId="1076"/>
          <ac:picMkLst>
            <pc:docMk/>
            <pc:sldMk cId="2891385927" sldId="266"/>
            <ac:picMk id="5" creationId="{E1216F36-C0F8-192F-F557-13F76B5D40F2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743336092" sldId="267"/>
        </pc:sldMkLst>
        <pc:picChg chg="add">
          <ac:chgData name="Will Sparrow" userId="bf9732ff4fd8b86c" providerId="LiveId" clId="{F8163AE7-78C3-4972-870B-DAF2079DFB47}" dt="2024-01-04T09:28:17.719" v="64" actId="22"/>
          <ac:picMkLst>
            <pc:docMk/>
            <pc:sldMk cId="743336092" sldId="267"/>
            <ac:picMk id="5" creationId="{8BA56996-18EF-E6F4-135E-57BEFFC3C706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3314932788" sldId="268"/>
        </pc:sldMkLst>
        <pc:picChg chg="add">
          <ac:chgData name="Will Sparrow" userId="bf9732ff4fd8b86c" providerId="LiveId" clId="{F8163AE7-78C3-4972-870B-DAF2079DFB47}" dt="2024-01-04T09:28:51.119" v="65" actId="22"/>
          <ac:picMkLst>
            <pc:docMk/>
            <pc:sldMk cId="3314932788" sldId="268"/>
            <ac:picMk id="5" creationId="{EC9E00A9-8ADC-BF7E-923C-A8D69BD5C3F5}"/>
          </ac:picMkLst>
        </pc:picChg>
      </pc:sldChg>
      <pc:sldChg chg="addSp new mod ord">
        <pc:chgData name="Will Sparrow" userId="bf9732ff4fd8b86c" providerId="LiveId" clId="{F8163AE7-78C3-4972-870B-DAF2079DFB47}" dt="2024-01-04T09:45:54.089" v="123"/>
        <pc:sldMkLst>
          <pc:docMk/>
          <pc:sldMk cId="1395406070" sldId="269"/>
        </pc:sldMkLst>
        <pc:picChg chg="add">
          <ac:chgData name="Will Sparrow" userId="bf9732ff4fd8b86c" providerId="LiveId" clId="{F8163AE7-78C3-4972-870B-DAF2079DFB47}" dt="2024-01-04T09:29:34.074" v="66" actId="22"/>
          <ac:picMkLst>
            <pc:docMk/>
            <pc:sldMk cId="1395406070" sldId="269"/>
            <ac:picMk id="5" creationId="{4C75DFC4-0F12-62F4-5FC3-B39F18B497A4}"/>
          </ac:picMkLst>
        </pc:picChg>
      </pc:sldChg>
      <pc:sldChg chg="addSp new mod">
        <pc:chgData name="Will Sparrow" userId="bf9732ff4fd8b86c" providerId="LiveId" clId="{F8163AE7-78C3-4972-870B-DAF2079DFB47}" dt="2024-01-04T09:34:29.448" v="107" actId="22"/>
        <pc:sldMkLst>
          <pc:docMk/>
          <pc:sldMk cId="4015976805" sldId="270"/>
        </pc:sldMkLst>
        <pc:picChg chg="add">
          <ac:chgData name="Will Sparrow" userId="bf9732ff4fd8b86c" providerId="LiveId" clId="{F8163AE7-78C3-4972-870B-DAF2079DFB47}" dt="2024-01-04T09:34:29.448" v="107" actId="22"/>
          <ac:picMkLst>
            <pc:docMk/>
            <pc:sldMk cId="4015976805" sldId="270"/>
            <ac:picMk id="5" creationId="{8E712C96-64B4-5305-2C54-83470AF9FCFE}"/>
          </ac:picMkLst>
        </pc:picChg>
      </pc:sldChg>
      <pc:sldChg chg="modSp new mod ord">
        <pc:chgData name="Will Sparrow" userId="bf9732ff4fd8b86c" providerId="LiveId" clId="{F8163AE7-78C3-4972-870B-DAF2079DFB47}" dt="2024-01-04T11:38:23.986" v="131"/>
        <pc:sldMkLst>
          <pc:docMk/>
          <pc:sldMk cId="1007557389" sldId="271"/>
        </pc:sldMkLst>
        <pc:spChg chg="mod">
          <ac:chgData name="Will Sparrow" userId="bf9732ff4fd8b86c" providerId="LiveId" clId="{F8163AE7-78C3-4972-870B-DAF2079DFB47}" dt="2024-01-04T09:27:26.836" v="62" actId="20577"/>
          <ac:spMkLst>
            <pc:docMk/>
            <pc:sldMk cId="1007557389" sldId="271"/>
            <ac:spMk id="2" creationId="{AE9100D9-153D-7118-2B0C-1B1AD15AB938}"/>
          </ac:spMkLst>
        </pc:spChg>
        <pc:spChg chg="mod">
          <ac:chgData name="Will Sparrow" userId="bf9732ff4fd8b86c" providerId="LiveId" clId="{F8163AE7-78C3-4972-870B-DAF2079DFB47}" dt="2024-01-04T09:27:30.909" v="63"/>
          <ac:spMkLst>
            <pc:docMk/>
            <pc:sldMk cId="1007557389" sldId="271"/>
            <ac:spMk id="3" creationId="{2279B979-E9E3-7D97-956C-09D52D5F7DA4}"/>
          </ac:spMkLst>
        </pc:spChg>
      </pc:sldChg>
      <pc:sldChg chg="addSp modSp add mod">
        <pc:chgData name="Will Sparrow" userId="bf9732ff4fd8b86c" providerId="LiveId" clId="{F8163AE7-78C3-4972-870B-DAF2079DFB47}" dt="2024-01-04T10:26:09.922" v="128" actId="1076"/>
        <pc:sldMkLst>
          <pc:docMk/>
          <pc:sldMk cId="656141323" sldId="272"/>
        </pc:sldMkLst>
        <pc:picChg chg="add mod">
          <ac:chgData name="Will Sparrow" userId="bf9732ff4fd8b86c" providerId="LiveId" clId="{F8163AE7-78C3-4972-870B-DAF2079DFB47}" dt="2024-01-04T10:26:09.922" v="128" actId="1076"/>
          <ac:picMkLst>
            <pc:docMk/>
            <pc:sldMk cId="656141323" sldId="272"/>
            <ac:picMk id="5" creationId="{A7CA5DB5-0DDE-7634-FCEB-37BF2AED02F7}"/>
          </ac:picMkLst>
        </pc:picChg>
      </pc:sldChg>
      <pc:sldChg chg="add del">
        <pc:chgData name="Will Sparrow" userId="bf9732ff4fd8b86c" providerId="LiveId" clId="{F8163AE7-78C3-4972-870B-DAF2079DFB47}" dt="2024-01-04T09:33:05.163" v="74"/>
        <pc:sldMkLst>
          <pc:docMk/>
          <pc:sldMk cId="2622140757" sldId="272"/>
        </pc:sldMkLst>
      </pc:sldChg>
      <pc:sldChg chg="addSp delSp modSp add mod">
        <pc:chgData name="Will Sparrow" userId="bf9732ff4fd8b86c" providerId="LiveId" clId="{F8163AE7-78C3-4972-870B-DAF2079DFB47}" dt="2024-01-04T09:42:08.511" v="116" actId="22"/>
        <pc:sldMkLst>
          <pc:docMk/>
          <pc:sldMk cId="628392912" sldId="273"/>
        </pc:sldMkLst>
        <pc:picChg chg="add del">
          <ac:chgData name="Will Sparrow" userId="bf9732ff4fd8b86c" providerId="LiveId" clId="{F8163AE7-78C3-4972-870B-DAF2079DFB47}" dt="2024-01-04T09:42:04.728" v="113" actId="478"/>
          <ac:picMkLst>
            <pc:docMk/>
            <pc:sldMk cId="628392912" sldId="273"/>
            <ac:picMk id="5" creationId="{05446861-E854-126E-D72F-07A8E0A40CCA}"/>
          </ac:picMkLst>
        </pc:picChg>
        <pc:picChg chg="add del mod">
          <ac:chgData name="Will Sparrow" userId="bf9732ff4fd8b86c" providerId="LiveId" clId="{F8163AE7-78C3-4972-870B-DAF2079DFB47}" dt="2024-01-04T09:42:07.339" v="115" actId="478"/>
          <ac:picMkLst>
            <pc:docMk/>
            <pc:sldMk cId="628392912" sldId="273"/>
            <ac:picMk id="7" creationId="{D913E1FB-3A03-D1C7-DCB8-BD1B971BCBB0}"/>
          </ac:picMkLst>
        </pc:picChg>
        <pc:picChg chg="add">
          <ac:chgData name="Will Sparrow" userId="bf9732ff4fd8b86c" providerId="LiveId" clId="{F8163AE7-78C3-4972-870B-DAF2079DFB47}" dt="2024-01-04T09:42:08.511" v="116" actId="22"/>
          <ac:picMkLst>
            <pc:docMk/>
            <pc:sldMk cId="628392912" sldId="273"/>
            <ac:picMk id="9" creationId="{2CF1D47D-47B8-8ADD-6E3B-DCD53982D849}"/>
          </ac:picMkLst>
        </pc:picChg>
      </pc:sldChg>
      <pc:sldChg chg="add del">
        <pc:chgData name="Will Sparrow" userId="bf9732ff4fd8b86c" providerId="LiveId" clId="{F8163AE7-78C3-4972-870B-DAF2079DFB47}" dt="2024-01-04T09:33:03.619" v="73"/>
        <pc:sldMkLst>
          <pc:docMk/>
          <pc:sldMk cId="1227695319" sldId="273"/>
        </pc:sldMkLst>
      </pc:sldChg>
      <pc:sldChg chg="addSp add mod">
        <pc:chgData name="Will Sparrow" userId="bf9732ff4fd8b86c" providerId="LiveId" clId="{F8163AE7-78C3-4972-870B-DAF2079DFB47}" dt="2024-01-04T09:43:18.007" v="117" actId="22"/>
        <pc:sldMkLst>
          <pc:docMk/>
          <pc:sldMk cId="912991327" sldId="274"/>
        </pc:sldMkLst>
        <pc:picChg chg="add">
          <ac:chgData name="Will Sparrow" userId="bf9732ff4fd8b86c" providerId="LiveId" clId="{F8163AE7-78C3-4972-870B-DAF2079DFB47}" dt="2024-01-04T09:43:18.007" v="117" actId="22"/>
          <ac:picMkLst>
            <pc:docMk/>
            <pc:sldMk cId="912991327" sldId="274"/>
            <ac:picMk id="5" creationId="{87368967-D260-3BEF-AC17-2549CDD8B2FC}"/>
          </ac:picMkLst>
        </pc:picChg>
      </pc:sldChg>
      <pc:sldChg chg="add del">
        <pc:chgData name="Will Sparrow" userId="bf9732ff4fd8b86c" providerId="LiveId" clId="{F8163AE7-78C3-4972-870B-DAF2079DFB47}" dt="2024-01-04T09:33:03.328" v="72"/>
        <pc:sldMkLst>
          <pc:docMk/>
          <pc:sldMk cId="2193072939" sldId="274"/>
        </pc:sldMkLst>
      </pc:sldChg>
      <pc:sldChg chg="add del">
        <pc:chgData name="Will Sparrow" userId="bf9732ff4fd8b86c" providerId="LiveId" clId="{F8163AE7-78C3-4972-870B-DAF2079DFB47}" dt="2024-01-04T09:45:08.939" v="118" actId="47"/>
        <pc:sldMkLst>
          <pc:docMk/>
          <pc:sldMk cId="1545509557" sldId="275"/>
        </pc:sldMkLst>
      </pc:sldChg>
      <pc:sldChg chg="add del">
        <pc:chgData name="Will Sparrow" userId="bf9732ff4fd8b86c" providerId="LiveId" clId="{F8163AE7-78C3-4972-870B-DAF2079DFB47}" dt="2024-01-04T09:33:03.048" v="71"/>
        <pc:sldMkLst>
          <pc:docMk/>
          <pc:sldMk cId="2899969430" sldId="275"/>
        </pc:sldMkLst>
      </pc:sldChg>
      <pc:sldChg chg="add del">
        <pc:chgData name="Will Sparrow" userId="bf9732ff4fd8b86c" providerId="LiveId" clId="{F8163AE7-78C3-4972-870B-DAF2079DFB47}" dt="2024-01-04T09:45:09.982" v="119" actId="47"/>
        <pc:sldMkLst>
          <pc:docMk/>
          <pc:sldMk cId="3303380383" sldId="276"/>
        </pc:sldMkLst>
      </pc:sldChg>
      <pc:sldChg chg="add del">
        <pc:chgData name="Will Sparrow" userId="bf9732ff4fd8b86c" providerId="LiveId" clId="{F8163AE7-78C3-4972-870B-DAF2079DFB47}" dt="2024-01-04T09:45:10.512" v="120" actId="47"/>
        <pc:sldMkLst>
          <pc:docMk/>
          <pc:sldMk cId="2921814149" sldId="277"/>
        </pc:sldMkLst>
      </pc:sldChg>
      <pc:sldChg chg="add del">
        <pc:chgData name="Will Sparrow" userId="bf9732ff4fd8b86c" providerId="LiveId" clId="{F8163AE7-78C3-4972-870B-DAF2079DFB47}" dt="2024-01-04T09:45:10.919" v="121" actId="47"/>
        <pc:sldMkLst>
          <pc:docMk/>
          <pc:sldMk cId="3792713882" sldId="278"/>
        </pc:sldMkLst>
      </pc:sldChg>
      <pc:sldChg chg="modSp new mod ord">
        <pc:chgData name="Will Sparrow" userId="bf9732ff4fd8b86c" providerId="LiveId" clId="{F8163AE7-78C3-4972-870B-DAF2079DFB47}" dt="2024-01-04T09:35:08.042" v="109"/>
        <pc:sldMkLst>
          <pc:docMk/>
          <pc:sldMk cId="3047823758" sldId="279"/>
        </pc:sldMkLst>
        <pc:spChg chg="mod">
          <ac:chgData name="Will Sparrow" userId="bf9732ff4fd8b86c" providerId="LiveId" clId="{F8163AE7-78C3-4972-870B-DAF2079DFB47}" dt="2024-01-04T09:34:27.058" v="106" actId="20577"/>
          <ac:spMkLst>
            <pc:docMk/>
            <pc:sldMk cId="3047823758" sldId="279"/>
            <ac:spMk id="2" creationId="{9635061F-1D04-4AB5-B460-A2C8DC4260B1}"/>
          </ac:spMkLst>
        </pc:spChg>
        <pc:spChg chg="mod">
          <ac:chgData name="Will Sparrow" userId="bf9732ff4fd8b86c" providerId="LiveId" clId="{F8163AE7-78C3-4972-870B-DAF2079DFB47}" dt="2024-01-04T09:35:08.042" v="109"/>
          <ac:spMkLst>
            <pc:docMk/>
            <pc:sldMk cId="3047823758" sldId="279"/>
            <ac:spMk id="3" creationId="{62827933-D459-2FDB-E646-BD820F2122D7}"/>
          </ac:spMkLst>
        </pc:spChg>
      </pc:sldChg>
      <pc:sldChg chg="addSp delSp modSp new mod">
        <pc:chgData name="Will Sparrow" userId="bf9732ff4fd8b86c" providerId="LiveId" clId="{F8163AE7-78C3-4972-870B-DAF2079DFB47}" dt="2024-01-06T10:03:54.332" v="317" actId="20577"/>
        <pc:sldMkLst>
          <pc:docMk/>
          <pc:sldMk cId="4171457515" sldId="280"/>
        </pc:sldMkLst>
        <pc:spChg chg="del">
          <ac:chgData name="Will Sparrow" userId="bf9732ff4fd8b86c" providerId="LiveId" clId="{F8163AE7-78C3-4972-870B-DAF2079DFB47}" dt="2024-01-04T11:38:30.818" v="139" actId="478"/>
          <ac:spMkLst>
            <pc:docMk/>
            <pc:sldMk cId="4171457515" sldId="280"/>
            <ac:spMk id="2" creationId="{3953D532-5300-EDD5-F536-CECE7206FB67}"/>
          </ac:spMkLst>
        </pc:spChg>
        <pc:spChg chg="add mod">
          <ac:chgData name="Will Sparrow" userId="bf9732ff4fd8b86c" providerId="LiveId" clId="{F8163AE7-78C3-4972-870B-DAF2079DFB47}" dt="2024-01-06T10:03:54.332" v="317" actId="20577"/>
          <ac:spMkLst>
            <pc:docMk/>
            <pc:sldMk cId="4171457515" sldId="280"/>
            <ac:spMk id="2" creationId="{7A0A2B8E-998D-4956-F2C8-8C536E7901D2}"/>
          </ac:spMkLst>
        </pc:spChg>
        <pc:spChg chg="del">
          <ac:chgData name="Will Sparrow" userId="bf9732ff4fd8b86c" providerId="LiveId" clId="{F8163AE7-78C3-4972-870B-DAF2079DFB47}" dt="2024-01-04T11:38:35.790" v="141" actId="478"/>
          <ac:spMkLst>
            <pc:docMk/>
            <pc:sldMk cId="4171457515" sldId="280"/>
            <ac:spMk id="3" creationId="{D5CF3C9B-FFDC-1BD9-D7CF-5CC3D60BC2FC}"/>
          </ac:spMkLst>
        </pc:spChg>
        <pc:spChg chg="add mod">
          <ac:chgData name="Will Sparrow" userId="bf9732ff4fd8b86c" providerId="LiveId" clId="{F8163AE7-78C3-4972-870B-DAF2079DFB47}" dt="2024-01-04T11:39:59.060" v="262" actId="207"/>
          <ac:spMkLst>
            <pc:docMk/>
            <pc:sldMk cId="4171457515" sldId="280"/>
            <ac:spMk id="12" creationId="{8CDC236A-EB41-D64F-0B8C-D1B9DD09BC89}"/>
          </ac:spMkLst>
        </pc:spChg>
        <pc:inkChg chg="add del">
          <ac:chgData name="Will Sparrow" userId="bf9732ff4fd8b86c" providerId="LiveId" clId="{F8163AE7-78C3-4972-870B-DAF2079DFB47}" dt="2024-01-04T11:38:45.444" v="145"/>
          <ac:inkMkLst>
            <pc:docMk/>
            <pc:sldMk cId="4171457515" sldId="280"/>
            <ac:inkMk id="4" creationId="{F4147240-7A32-D903-9F83-E4E7EECEFB16}"/>
          </ac:inkMkLst>
        </pc:inkChg>
        <pc:inkChg chg="add del">
          <ac:chgData name="Will Sparrow" userId="bf9732ff4fd8b86c" providerId="LiveId" clId="{F8163AE7-78C3-4972-870B-DAF2079DFB47}" dt="2024-01-04T11:38:45.444" v="142"/>
          <ac:inkMkLst>
            <pc:docMk/>
            <pc:sldMk cId="4171457515" sldId="280"/>
            <ac:inkMk id="5" creationId="{D2D4A903-5F78-9E9D-C938-D68F21745085}"/>
          </ac:inkMkLst>
        </pc:inkChg>
        <pc:inkChg chg="add del">
          <ac:chgData name="Will Sparrow" userId="bf9732ff4fd8b86c" providerId="LiveId" clId="{F8163AE7-78C3-4972-870B-DAF2079DFB47}" dt="2024-01-04T11:38:45.444" v="144"/>
          <ac:inkMkLst>
            <pc:docMk/>
            <pc:sldMk cId="4171457515" sldId="280"/>
            <ac:inkMk id="6" creationId="{83C4B7BF-23B4-78D0-D5A9-AE78CC6C4DC9}"/>
          </ac:inkMkLst>
        </pc:inkChg>
        <pc:inkChg chg="add del">
          <ac:chgData name="Will Sparrow" userId="bf9732ff4fd8b86c" providerId="LiveId" clId="{F8163AE7-78C3-4972-870B-DAF2079DFB47}" dt="2024-01-04T11:38:45.460" v="148"/>
          <ac:inkMkLst>
            <pc:docMk/>
            <pc:sldMk cId="4171457515" sldId="280"/>
            <ac:inkMk id="7" creationId="{00A69863-6B50-7B52-A5C2-CE8AF4143747}"/>
          </ac:inkMkLst>
        </pc:inkChg>
        <pc:inkChg chg="add del">
          <ac:chgData name="Will Sparrow" userId="bf9732ff4fd8b86c" providerId="LiveId" clId="{F8163AE7-78C3-4972-870B-DAF2079DFB47}" dt="2024-01-04T11:38:45.444" v="146"/>
          <ac:inkMkLst>
            <pc:docMk/>
            <pc:sldMk cId="4171457515" sldId="280"/>
            <ac:inkMk id="8" creationId="{8B20185B-9892-2968-707E-8F35633C5379}"/>
          </ac:inkMkLst>
        </pc:inkChg>
        <pc:inkChg chg="add del">
          <ac:chgData name="Will Sparrow" userId="bf9732ff4fd8b86c" providerId="LiveId" clId="{F8163AE7-78C3-4972-870B-DAF2079DFB47}" dt="2024-01-04T11:38:45.444" v="147"/>
          <ac:inkMkLst>
            <pc:docMk/>
            <pc:sldMk cId="4171457515" sldId="280"/>
            <ac:inkMk id="9" creationId="{3AF58C1A-9A1F-2167-621F-B84650A257EF}"/>
          </ac:inkMkLst>
        </pc:inkChg>
        <pc:inkChg chg="add del">
          <ac:chgData name="Will Sparrow" userId="bf9732ff4fd8b86c" providerId="LiveId" clId="{F8163AE7-78C3-4972-870B-DAF2079DFB47}" dt="2024-01-04T11:38:45.444" v="143"/>
          <ac:inkMkLst>
            <pc:docMk/>
            <pc:sldMk cId="4171457515" sldId="280"/>
            <ac:inkMk id="10" creationId="{63D0673D-A0A3-0868-E61D-FF314152E868}"/>
          </ac:inkMkLst>
        </pc:inkChg>
        <pc:inkChg chg="add del">
          <ac:chgData name="Will Sparrow" userId="bf9732ff4fd8b86c" providerId="LiveId" clId="{F8163AE7-78C3-4972-870B-DAF2079DFB47}" dt="2024-01-04T11:38:45.460" v="149"/>
          <ac:inkMkLst>
            <pc:docMk/>
            <pc:sldMk cId="4171457515" sldId="280"/>
            <ac:inkMk id="11" creationId="{2BF634A7-A21C-62DD-8885-D69C83840FBF}"/>
          </ac:inkMkLst>
        </pc:inkChg>
      </pc:sldChg>
      <pc:sldChg chg="addSp delSp modSp new mod chgLayout">
        <pc:chgData name="Will Sparrow" userId="bf9732ff4fd8b86c" providerId="LiveId" clId="{F8163AE7-78C3-4972-870B-DAF2079DFB47}" dt="2024-01-06T20:33:27.238" v="359" actId="14100"/>
        <pc:sldMkLst>
          <pc:docMk/>
          <pc:sldMk cId="1511835642" sldId="281"/>
        </pc:sldMkLst>
        <pc:spChg chg="del mod ord">
          <ac:chgData name="Will Sparrow" userId="bf9732ff4fd8b86c" providerId="LiveId" clId="{F8163AE7-78C3-4972-870B-DAF2079DFB47}" dt="2024-01-05T15:19:44.176" v="281" actId="478"/>
          <ac:spMkLst>
            <pc:docMk/>
            <pc:sldMk cId="1511835642" sldId="281"/>
            <ac:spMk id="2" creationId="{8D16222C-081E-CF4E-D86B-839F9B735833}"/>
          </ac:spMkLst>
        </pc:spChg>
        <pc:spChg chg="del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3" creationId="{38194893-2824-7987-8FAF-EC4733BB880A}"/>
          </ac:spMkLst>
        </pc:spChg>
        <pc:spChg chg="add del mod">
          <ac:chgData name="Will Sparrow" userId="bf9732ff4fd8b86c" providerId="LiveId" clId="{F8163AE7-78C3-4972-870B-DAF2079DFB47}" dt="2024-01-05T15:19:32.060" v="268" actId="6264"/>
          <ac:spMkLst>
            <pc:docMk/>
            <pc:sldMk cId="1511835642" sldId="281"/>
            <ac:spMk id="4" creationId="{700D94B2-CB96-F62A-60B0-FB7D160F31CF}"/>
          </ac:spMkLst>
        </pc:spChg>
        <pc:spChg chg="add del mod ord">
          <ac:chgData name="Will Sparrow" userId="bf9732ff4fd8b86c" providerId="LiveId" clId="{F8163AE7-78C3-4972-870B-DAF2079DFB47}" dt="2024-01-05T15:19:42.110" v="279" actId="478"/>
          <ac:spMkLst>
            <pc:docMk/>
            <pc:sldMk cId="1511835642" sldId="281"/>
            <ac:spMk id="5" creationId="{FC15DA5D-AAC4-CEFD-6237-B0E2DC33DC3C}"/>
          </ac:spMkLst>
        </pc:spChg>
        <pc:picChg chg="add mod">
          <ac:chgData name="Will Sparrow" userId="bf9732ff4fd8b86c" providerId="LiveId" clId="{F8163AE7-78C3-4972-870B-DAF2079DFB47}" dt="2024-01-06T20:33:27.238" v="359" actId="14100"/>
          <ac:picMkLst>
            <pc:docMk/>
            <pc:sldMk cId="1511835642" sldId="281"/>
            <ac:picMk id="3" creationId="{6C10C262-6512-9760-76B4-F553B1CBA944}"/>
          </ac:picMkLst>
        </pc:picChg>
        <pc:picChg chg="add del mod">
          <ac:chgData name="Will Sparrow" userId="bf9732ff4fd8b86c" providerId="LiveId" clId="{F8163AE7-78C3-4972-870B-DAF2079DFB47}" dt="2024-01-06T20:32:56.684" v="346" actId="478"/>
          <ac:picMkLst>
            <pc:docMk/>
            <pc:sldMk cId="1511835642" sldId="281"/>
            <ac:picMk id="5" creationId="{4F801EA5-EC7C-ED2B-BA25-A90266A74120}"/>
          </ac:picMkLst>
        </pc:picChg>
        <pc:picChg chg="add del mod">
          <ac:chgData name="Will Sparrow" userId="bf9732ff4fd8b86c" providerId="LiveId" clId="{F8163AE7-78C3-4972-870B-DAF2079DFB47}" dt="2024-01-06T20:32:55.294" v="345" actId="478"/>
          <ac:picMkLst>
            <pc:docMk/>
            <pc:sldMk cId="1511835642" sldId="281"/>
            <ac:picMk id="7" creationId="{608709B7-97F7-6BD7-EE9B-DC39B84B9767}"/>
          </ac:picMkLst>
        </pc:picChg>
        <pc:picChg chg="add del mod">
          <ac:chgData name="Will Sparrow" userId="bf9732ff4fd8b86c" providerId="LiveId" clId="{F8163AE7-78C3-4972-870B-DAF2079DFB47}" dt="2024-01-06T20:32:53.888" v="344" actId="478"/>
          <ac:picMkLst>
            <pc:docMk/>
            <pc:sldMk cId="1511835642" sldId="281"/>
            <ac:picMk id="9" creationId="{E398DF4D-738B-DCEF-2DD7-5DE629CA2681}"/>
          </ac:picMkLst>
        </pc:picChg>
        <pc:picChg chg="add del mod">
          <ac:chgData name="Will Sparrow" userId="bf9732ff4fd8b86c" providerId="LiveId" clId="{F8163AE7-78C3-4972-870B-DAF2079DFB47}" dt="2024-01-05T15:20:22.084" v="287" actId="478"/>
          <ac:picMkLst>
            <pc:docMk/>
            <pc:sldMk cId="1511835642" sldId="281"/>
            <ac:picMk id="1026" creationId="{ACB09EEB-A73E-F841-D7E0-898F15EECF8D}"/>
          </ac:picMkLst>
        </pc:picChg>
      </pc:sldChg>
      <pc:sldChg chg="modSp new mod ord">
        <pc:chgData name="Will Sparrow" userId="bf9732ff4fd8b86c" providerId="LiveId" clId="{F8163AE7-78C3-4972-870B-DAF2079DFB47}" dt="2024-01-05T15:19:38.657" v="278"/>
        <pc:sldMkLst>
          <pc:docMk/>
          <pc:sldMk cId="927727523" sldId="282"/>
        </pc:sldMkLst>
        <pc:spChg chg="mod">
          <ac:chgData name="Will Sparrow" userId="bf9732ff4fd8b86c" providerId="LiveId" clId="{F8163AE7-78C3-4972-870B-DAF2079DFB47}" dt="2024-01-05T15:19:36.430" v="276" actId="20577"/>
          <ac:spMkLst>
            <pc:docMk/>
            <pc:sldMk cId="927727523" sldId="282"/>
            <ac:spMk id="2" creationId="{EAC310F2-20CE-529D-18AC-6CB4E60B5460}"/>
          </ac:spMkLst>
        </pc:spChg>
      </pc:sldChg>
      <pc:sldChg chg="delSp modSp add mod">
        <pc:chgData name="Will Sparrow" userId="bf9732ff4fd8b86c" providerId="LiveId" clId="{F8163AE7-78C3-4972-870B-DAF2079DFB47}" dt="2024-01-06T20:33:21.926" v="357" actId="1076"/>
        <pc:sldMkLst>
          <pc:docMk/>
          <pc:sldMk cId="4018939165" sldId="283"/>
        </pc:sldMkLst>
        <pc:picChg chg="del">
          <ac:chgData name="Will Sparrow" userId="bf9732ff4fd8b86c" providerId="LiveId" clId="{F8163AE7-78C3-4972-870B-DAF2079DFB47}" dt="2024-01-06T20:33:12.920" v="351" actId="478"/>
          <ac:picMkLst>
            <pc:docMk/>
            <pc:sldMk cId="4018939165" sldId="283"/>
            <ac:picMk id="3" creationId="{6C10C262-6512-9760-76B4-F553B1CBA944}"/>
          </ac:picMkLst>
        </pc:picChg>
        <pc:picChg chg="mod">
          <ac:chgData name="Will Sparrow" userId="bf9732ff4fd8b86c" providerId="LiveId" clId="{F8163AE7-78C3-4972-870B-DAF2079DFB47}" dt="2024-01-06T20:33:21.926" v="357" actId="1076"/>
          <ac:picMkLst>
            <pc:docMk/>
            <pc:sldMk cId="4018939165" sldId="283"/>
            <ac:picMk id="5" creationId="{4F801EA5-EC7C-ED2B-BA25-A90266A74120}"/>
          </ac:picMkLst>
        </pc:picChg>
        <pc:picChg chg="del mod">
          <ac:chgData name="Will Sparrow" userId="bf9732ff4fd8b86c" providerId="LiveId" clId="{F8163AE7-78C3-4972-870B-DAF2079DFB47}" dt="2024-01-06T20:33:13.342" v="353" actId="478"/>
          <ac:picMkLst>
            <pc:docMk/>
            <pc:sldMk cId="4018939165" sldId="283"/>
            <ac:picMk id="7" creationId="{608709B7-97F7-6BD7-EE9B-DC39B84B9767}"/>
          </ac:picMkLst>
        </pc:picChg>
        <pc:picChg chg="del">
          <ac:chgData name="Will Sparrow" userId="bf9732ff4fd8b86c" providerId="LiveId" clId="{F8163AE7-78C3-4972-870B-DAF2079DFB47}" dt="2024-01-06T20:33:12.139" v="350" actId="478"/>
          <ac:picMkLst>
            <pc:docMk/>
            <pc:sldMk cId="4018939165" sldId="283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02.066" v="368" actId="1076"/>
        <pc:sldMkLst>
          <pc:docMk/>
          <pc:sldMk cId="2313267759" sldId="284"/>
        </pc:sldMkLst>
        <pc:picChg chg="del">
          <ac:chgData name="Will Sparrow" userId="bf9732ff4fd8b86c" providerId="LiveId" clId="{F8163AE7-78C3-4972-870B-DAF2079DFB47}" dt="2024-01-06T20:33:33.738" v="361" actId="478"/>
          <ac:picMkLst>
            <pc:docMk/>
            <pc:sldMk cId="2313267759" sldId="284"/>
            <ac:picMk id="3" creationId="{6C10C262-6512-9760-76B4-F553B1CBA944}"/>
          </ac:picMkLst>
        </pc:picChg>
        <pc:picChg chg="del">
          <ac:chgData name="Will Sparrow" userId="bf9732ff4fd8b86c" providerId="LiveId" clId="{F8163AE7-78C3-4972-870B-DAF2079DFB47}" dt="2024-01-06T20:33:32.770" v="360" actId="478"/>
          <ac:picMkLst>
            <pc:docMk/>
            <pc:sldMk cId="2313267759" sldId="284"/>
            <ac:picMk id="5" creationId="{4F801EA5-EC7C-ED2B-BA25-A90266A74120}"/>
          </ac:picMkLst>
        </pc:picChg>
        <pc:picChg chg="mod">
          <ac:chgData name="Will Sparrow" userId="bf9732ff4fd8b86c" providerId="LiveId" clId="{F8163AE7-78C3-4972-870B-DAF2079DFB47}" dt="2024-01-06T20:34:02.066" v="368" actId="1076"/>
          <ac:picMkLst>
            <pc:docMk/>
            <pc:sldMk cId="2313267759" sldId="284"/>
            <ac:picMk id="7" creationId="{608709B7-97F7-6BD7-EE9B-DC39B84B9767}"/>
          </ac:picMkLst>
        </pc:picChg>
        <pc:picChg chg="del mod">
          <ac:chgData name="Will Sparrow" userId="bf9732ff4fd8b86c" providerId="LiveId" clId="{F8163AE7-78C3-4972-870B-DAF2079DFB47}" dt="2024-01-06T20:33:37.426" v="364" actId="478"/>
          <ac:picMkLst>
            <pc:docMk/>
            <pc:sldMk cId="2313267759" sldId="284"/>
            <ac:picMk id="9" creationId="{E398DF4D-738B-DCEF-2DD7-5DE629CA2681}"/>
          </ac:picMkLst>
        </pc:picChg>
      </pc:sldChg>
      <pc:sldChg chg="delSp modSp add mod">
        <pc:chgData name="Will Sparrow" userId="bf9732ff4fd8b86c" providerId="LiveId" clId="{F8163AE7-78C3-4972-870B-DAF2079DFB47}" dt="2024-01-06T20:34:21.394" v="378" actId="12789"/>
        <pc:sldMkLst>
          <pc:docMk/>
          <pc:sldMk cId="3913030724" sldId="285"/>
        </pc:sldMkLst>
        <pc:picChg chg="del">
          <ac:chgData name="Will Sparrow" userId="bf9732ff4fd8b86c" providerId="LiveId" clId="{F8163AE7-78C3-4972-870B-DAF2079DFB47}" dt="2024-01-06T20:34:06.519" v="372" actId="478"/>
          <ac:picMkLst>
            <pc:docMk/>
            <pc:sldMk cId="3913030724" sldId="285"/>
            <ac:picMk id="3" creationId="{6C10C262-6512-9760-76B4-F553B1CBA944}"/>
          </ac:picMkLst>
        </pc:picChg>
        <pc:picChg chg="del mod">
          <ac:chgData name="Will Sparrow" userId="bf9732ff4fd8b86c" providerId="LiveId" clId="{F8163AE7-78C3-4972-870B-DAF2079DFB47}" dt="2024-01-06T20:34:04.707" v="370" actId="478"/>
          <ac:picMkLst>
            <pc:docMk/>
            <pc:sldMk cId="3913030724" sldId="285"/>
            <ac:picMk id="5" creationId="{4F801EA5-EC7C-ED2B-BA25-A90266A74120}"/>
          </ac:picMkLst>
        </pc:picChg>
        <pc:picChg chg="del">
          <ac:chgData name="Will Sparrow" userId="bf9732ff4fd8b86c" providerId="LiveId" clId="{F8163AE7-78C3-4972-870B-DAF2079DFB47}" dt="2024-01-06T20:34:06.176" v="371" actId="478"/>
          <ac:picMkLst>
            <pc:docMk/>
            <pc:sldMk cId="3913030724" sldId="285"/>
            <ac:picMk id="7" creationId="{608709B7-97F7-6BD7-EE9B-DC39B84B9767}"/>
          </ac:picMkLst>
        </pc:picChg>
        <pc:picChg chg="mod">
          <ac:chgData name="Will Sparrow" userId="bf9732ff4fd8b86c" providerId="LiveId" clId="{F8163AE7-78C3-4972-870B-DAF2079DFB47}" dt="2024-01-06T20:34:21.394" v="378" actId="12789"/>
          <ac:picMkLst>
            <pc:docMk/>
            <pc:sldMk cId="3913030724" sldId="285"/>
            <ac:picMk id="9" creationId="{E398DF4D-738B-DCEF-2DD7-5DE629CA268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779A-221D-0CB8-5A55-AD45F6B84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9498B-53DF-63CC-5C9A-DEF65D7C1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C11A-FFA7-57A4-0F0F-530359E7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19ECC-DEE7-2F9E-AEA7-5A9A5E110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F048E-4FB7-7460-23A2-C577ADDA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72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9F1AF-99B4-5745-0B20-60E64ED2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88AD7-A23E-56F0-F5ED-20EB79552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738A-6C49-00FD-7DB3-B0570963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EB1E7-B59B-235F-2471-674B0ACA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91ED5-B5FE-EDC0-AA43-6BB34C95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21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33FCB-32CC-42F5-0BB1-7B5B3DE21C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2B9015-4E96-E409-C0A2-52A53407B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D48E5-BA40-41FB-8290-43C9CA98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F003B-76A0-07D2-F365-03633C35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B975-AF66-B9C7-57BE-8E0D1FC2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71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A406-274C-833E-C2A7-301749F2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23371-71CA-AC57-A323-4A0C301F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081E-EC19-2626-5F18-DD082E7D5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BBF0-0636-012B-94B1-D6248B4A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B9ADB-7A0F-6EBA-AA35-F205BBB4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02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266CC-547A-FB5C-AFD9-3C6426A6C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DCB15-7877-8E62-09FA-86DA02D6F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FD775-3B44-03FC-60B1-25F49B9BB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16035-EF5A-7901-0425-95C4DD52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9B7F-B0A9-E788-FD2B-F0D122FFC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960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BD83-C9A5-C01C-3761-9B92A1C1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E042-B5AE-A151-76FC-1A945BDF9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6386B-A3B9-BD37-E410-46ACA01A0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53D4E-402C-ECCF-5BBE-D7D48CFF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A74CD-F03D-BFF4-065D-F3023FCE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10BA6-4108-90D1-D049-9C163C5C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5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CF40-6783-DBF6-C000-B9898B39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B633D-4F80-D4D2-7B3E-4570A78EA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F7A7AA-D08E-28E2-6B6F-A49F23A49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1621B-4CAE-D777-2796-22DA3F13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EBEC9-CA04-D731-EB26-CE0F76628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644D9-EB85-4901-17C7-F1BD481A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3AAD-9663-E4CC-301B-D79BF194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00630-EC2B-6A10-C7E0-60CE5D26E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90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15E6-F62F-D633-3748-6E6189A22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4B38C-2D05-A480-1040-5BF315197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15E43-100C-EFFD-1855-76EEF9102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F9FC0-C182-66F6-FF1A-C38C72C97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67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E41FB-0048-0FAC-1437-658BDDDC1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A70E9E-898F-2856-BC98-943233F4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7B49-4B09-B080-8F6D-CEB9D650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7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7A7A-77D4-B4F6-4DCF-C892D1926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4EFF-D80E-3CFD-0FB6-E8EAC75B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DF234-076E-A18B-F85F-38C0C1A2D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13B08-BC78-E6C4-88F4-98D9C9DD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2B8EC-5044-9BDF-F452-4D4DA81A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0F333-D2E5-1C0F-4165-C596CC3E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04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2CA9-A5F3-9669-8A45-F62D0C55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D66C8-2587-2C06-F06E-688CF21E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0701F-63F6-B06B-8947-270C9E159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1B15C-EE74-E345-4838-E5293E7B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A3116-B0B6-0708-F159-628EAB89E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C3EB-0CD5-404A-FCD6-AA0A43D7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16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52DDE-502A-79C4-8E57-E38897FE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BB016-8E08-76BD-A141-8B276F08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FEE8E-5258-00BF-FB34-EC7B4DC7C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D53A-6579-4441-A126-71377FF6D986}" type="datetimeFigureOut">
              <a:rPr lang="en-GB" smtClean="0"/>
              <a:t>06/01/2024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EC168-AA76-9F6A-B8C2-379F78726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ED23-BC81-AB23-C0E7-DEE08F898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FD0D6-EDC0-4333-B084-24BC4DA94C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6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CDC236A-EB41-D64F-0B8C-D1B9DD09BC89}"/>
              </a:ext>
            </a:extLst>
          </p:cNvPr>
          <p:cNvSpPr/>
          <p:nvPr/>
        </p:nvSpPr>
        <p:spPr>
          <a:xfrm>
            <a:off x="1652631" y="1149293"/>
            <a:ext cx="1342238" cy="1342238"/>
          </a:xfrm>
          <a:prstGeom prst="ellipse">
            <a:avLst/>
          </a:prstGeom>
          <a:gradFill flip="none" rotWithShape="1">
            <a:gsLst>
              <a:gs pos="0">
                <a:schemeClr val="accent4">
                  <a:tint val="66000"/>
                  <a:satMod val="160000"/>
                  <a:alpha val="90000"/>
                </a:schemeClr>
              </a:gs>
              <a:gs pos="50000">
                <a:schemeClr val="accent4">
                  <a:tint val="44500"/>
                  <a:satMod val="160000"/>
                  <a:alpha val="82000"/>
                </a:schemeClr>
              </a:gs>
              <a:gs pos="100000">
                <a:schemeClr val="accent4">
                  <a:tint val="23500"/>
                  <a:satMod val="160000"/>
                  <a:alpha val="22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0A2B8E-998D-4956-F2C8-8C536E7901D2}"/>
              </a:ext>
            </a:extLst>
          </p:cNvPr>
          <p:cNvSpPr/>
          <p:nvPr/>
        </p:nvSpPr>
        <p:spPr>
          <a:xfrm>
            <a:off x="5166804" y="905522"/>
            <a:ext cx="3089429" cy="3089429"/>
          </a:xfrm>
          <a:prstGeom prst="rect">
            <a:avLst/>
          </a:prstGeom>
          <a:solidFill>
            <a:srgbClr val="A5A5A5"/>
          </a:solidFill>
          <a:ln w="57150"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7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145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4512-161C-EAC6-F6C7-AC23A7AA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9A167-8BA2-6C3D-8B60-59658D83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5DFC4-0F12-62F4-5FC3-B39F18B4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40F38-5D16-9ADC-3A7D-9CFDFDDAFD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Armoury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D87F-609D-04E3-96AF-B96570EA6D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https://sketchfab.com/3d-models/the-armoury-adbe88dcf04d4a87a4c2f62ed6ca0880</a:t>
            </a:r>
          </a:p>
        </p:txBody>
      </p:sp>
    </p:spTree>
    <p:extLst>
      <p:ext uri="{BB962C8B-B14F-4D97-AF65-F5344CB8AC3E}">
        <p14:creationId xmlns:p14="http://schemas.microsoft.com/office/powerpoint/2010/main" val="200018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4AFCA-3529-736E-A05A-3020B91D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96AC-C531-3FEA-87D7-8B6DE2ECC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FF8D8F-3374-9DE1-578F-AA488464B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83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33D9-E499-38BC-3B2D-4C1E2ED5F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EA60A-91D3-0193-F55B-4E77DFAE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16F36-C0F8-192F-F557-13F76B5D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5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C63-99E6-94C4-8267-A48AA165B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06F9-9222-CEA7-D6B4-AD65E3CA7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33C415-EB1D-3EB0-1965-486415964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93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F4DEB-D7AA-8371-C8F6-8EC510E60F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Billiards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7F18B-5362-940D-1AFD-DF73C9BF7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https://sketchfab.com/3d-models/the-billiards-room-79615d823a9149069dcd06c20bc9707f</a:t>
            </a:r>
          </a:p>
        </p:txBody>
      </p:sp>
    </p:spTree>
    <p:extLst>
      <p:ext uri="{BB962C8B-B14F-4D97-AF65-F5344CB8AC3E}">
        <p14:creationId xmlns:p14="http://schemas.microsoft.com/office/powerpoint/2010/main" val="2644744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7744-75BE-2FBD-1050-9A5020F9C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F8A74-DAAB-66FB-5CF1-35781ECC5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DD660-B998-5445-26BD-D8D0ABF8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027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6680-0E2C-0A45-CA39-7DB89D37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3E1D8-8633-41F8-C37C-8F482495F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E5E6A2-7512-5DC9-F1B5-CF493E7E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92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0F58-A631-49C9-3AF3-53D4F67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67A8-A868-73B9-AB78-5C7F91A4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3D4D57-371B-F835-3334-63C78B9EB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51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E604-7F82-10A0-E695-485925FBE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8EA46-AE1B-32D0-BD4A-F10FD4B6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CA07B-7C47-D133-6F94-D2E46CAF5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6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10F2-20CE-529D-18AC-6CB4E60B5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Puzzles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C687A-D650-97CF-A48C-A900B481A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27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A9D97-6736-8B04-BBB2-0464AB8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08486-5CA0-2A81-EFC4-FFC3ED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67184-EACC-65C4-BC33-342C3636E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59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061F-1D04-4AB5-B460-A2C8DC4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Smoking Room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827933-D459-2FDB-E646-BD820F212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https://sketchfab.com/3d-models/the-smoking-room-2247ed77976a40b6ae81271cd6b149c8</a:t>
            </a:r>
          </a:p>
        </p:txBody>
      </p:sp>
    </p:spTree>
    <p:extLst>
      <p:ext uri="{BB962C8B-B14F-4D97-AF65-F5344CB8AC3E}">
        <p14:creationId xmlns:p14="http://schemas.microsoft.com/office/powerpoint/2010/main" val="3047823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2C96-64B4-5305-2C54-83470AF9F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6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A5DB5-0DDE-7634-FCEB-37BF2AED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72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41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1D47D-47B8-8ADD-6E3B-DCD53982D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92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F83F-A8E6-CE3E-17E8-852F8227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EF96-4777-F741-73BA-18C7CA3C1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68967-D260-3BEF-AC17-2549CDD8B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9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ze with numbers and a blue pipe&#10;&#10;Description automatically generated">
            <a:extLst>
              <a:ext uri="{FF2B5EF4-FFF2-40B4-BE49-F238E27FC236}">
                <a16:creationId xmlns:a16="http://schemas.microsoft.com/office/drawing/2014/main" id="{6C10C262-6512-9760-76B4-F553B1CBA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83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ze with numbers and lines&#10;&#10;Description automatically generated">
            <a:extLst>
              <a:ext uri="{FF2B5EF4-FFF2-40B4-BE49-F238E27FC236}">
                <a16:creationId xmlns:a16="http://schemas.microsoft.com/office/drawing/2014/main" id="{4F801EA5-EC7C-ED2B-BA25-A90266A74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2" y="1"/>
            <a:ext cx="795337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9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608709B7-97F7-6BD7-EE9B-DC39B84B9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1" y="-1"/>
            <a:ext cx="795337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6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ze with blue lines and red numbers&#10;&#10;Description automatically generated">
            <a:extLst>
              <a:ext uri="{FF2B5EF4-FFF2-40B4-BE49-F238E27FC236}">
                <a16:creationId xmlns:a16="http://schemas.microsoft.com/office/drawing/2014/main" id="{E398DF4D-738B-DCEF-2DD7-5DE629CA2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13" y="0"/>
            <a:ext cx="795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30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0D9-153D-7118-2B0C-1B1AD15AB9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Stables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B979-E9E3-7D97-956C-09D52D5F7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https://sketchfab.com/3d-models/the-stables-82abdb57429b4074a9b42eb6f74eeb49</a:t>
            </a:r>
          </a:p>
        </p:txBody>
      </p:sp>
    </p:spTree>
    <p:extLst>
      <p:ext uri="{BB962C8B-B14F-4D97-AF65-F5344CB8AC3E}">
        <p14:creationId xmlns:p14="http://schemas.microsoft.com/office/powerpoint/2010/main" val="1007557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26ED-BE89-8531-F664-472C84DD6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38BC3-74E9-509A-9C6F-7041CA211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6996-18EF-E6F4-135E-57BEFFC3C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3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3E11-5E27-F9F4-687A-18508845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833C-0A2E-80EC-05DA-59A5B396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0A9-8ADC-BF7E-923C-A8D69BD5C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2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46</Words>
  <Application>Microsoft Office PowerPoint</Application>
  <PresentationFormat>Widescreen</PresentationFormat>
  <Paragraphs>10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Puzzles</vt:lpstr>
      <vt:lpstr>PowerPoint Presentation</vt:lpstr>
      <vt:lpstr>PowerPoint Presentation</vt:lpstr>
      <vt:lpstr>PowerPoint Presentation</vt:lpstr>
      <vt:lpstr>PowerPoint Presentation</vt:lpstr>
      <vt:lpstr>The Stables</vt:lpstr>
      <vt:lpstr>PowerPoint Presentation</vt:lpstr>
      <vt:lpstr>PowerPoint Presentation</vt:lpstr>
      <vt:lpstr>PowerPoint Presentation</vt:lpstr>
      <vt:lpstr>The Armoury</vt:lpstr>
      <vt:lpstr>PowerPoint Presentation</vt:lpstr>
      <vt:lpstr>PowerPoint Presentation</vt:lpstr>
      <vt:lpstr>PowerPoint Presentation</vt:lpstr>
      <vt:lpstr>Billiards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Smoking Room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 Sparrow</dc:creator>
  <cp:lastModifiedBy>Will Sparrow</cp:lastModifiedBy>
  <cp:revision>1</cp:revision>
  <dcterms:created xsi:type="dcterms:W3CDTF">2024-01-04T09:15:33Z</dcterms:created>
  <dcterms:modified xsi:type="dcterms:W3CDTF">2024-01-06T20:34:26Z</dcterms:modified>
</cp:coreProperties>
</file>

<file path=docProps/thumbnail.jpeg>
</file>